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s/slide27.xml" ContentType="application/vnd.openxmlformats-officedocument.presentationml.slide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slides/slide25.xml" ContentType="application/vnd.openxmlformats-officedocument.presentationml.slide+xml"/>
  <Override PartName="/ppt/theme/theme1.xml" ContentType="application/vnd.openxmlformats-officedocument.theme+xml"/>
  <Override PartName="/ppt/notesSlides/notesSlide18.xml" ContentType="application/vnd.openxmlformats-officedocument.presentationml.notesSlide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s/slide28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theme/theme2.xml" ContentType="application/vnd.openxmlformats-officedocument.theme+xml"/>
  <Override PartName="/ppt/notesSlides/notesSlide19.xml" ContentType="application/vnd.openxmlformats-officedocument.presentationml.notesSlide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s/slide24.xml" ContentType="application/vnd.openxmlformats-officedocument.presentationml.slide+xml"/>
  <Default Extension="jpeg" ContentType="image/jpeg"/>
  <Override PartName="/ppt/notesSlides/notesSlide17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82" r:id="rId21"/>
    <p:sldId id="281" r:id="rId22"/>
    <p:sldId id="276" r:id="rId23"/>
    <p:sldId id="278" r:id="rId24"/>
    <p:sldId id="277" r:id="rId25"/>
    <p:sldId id="279" r:id="rId26"/>
    <p:sldId id="280" r:id="rId27"/>
    <p:sldId id="275" r:id="rId28"/>
    <p:sldId id="283" r:id="rId29"/>
  </p:sldIdLst>
  <p:sldSz cx="9144000" cy="5143500" type="screen16x9"/>
  <p:notesSz cx="5143500" cy="9144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10"/>
    <p:restoredTop sz="94613"/>
  </p:normalViewPr>
  <p:slideViewPr>
    <p:cSldViewPr snapToGrid="0" snapToObjects="1">
      <p:cViewPr>
        <p:scale>
          <a:sx n="75" d="100"/>
          <a:sy n="75" d="100"/>
        </p:scale>
        <p:origin x="-1224" y="-34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20.png>
</file>

<file path=ppt/media/image21.jpeg>
</file>

<file path=ppt/media/image22.jpeg>
</file>

<file path=ppt/media/image23.jpeg>
</file>

<file path=ppt/media/image24.jpeg>
</file>

<file path=ppt/media/image25.jpeg>
</file>

<file path=ppt/media/image26.jpeg>
</file>

<file path=ppt/media/image27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jpe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753600" cy="7315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08001" y="0"/>
            <a:ext cx="8263467" cy="61976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595088" y="0"/>
            <a:ext cx="7997371" cy="599802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217713" y="0"/>
            <a:ext cx="8694057" cy="652054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377371" y="0"/>
            <a:ext cx="8398933" cy="6299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 b="41279"/>
          <a:stretch/>
        </p:blipFill>
        <p:spPr>
          <a:xfrm>
            <a:off x="-67733" y="319314"/>
            <a:ext cx="9211733" cy="439783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88687" y="1291771"/>
            <a:ext cx="840377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 smtClean="0"/>
              <a:t>Contents</a:t>
            </a:r>
            <a:r>
              <a:rPr lang="en-US" sz="3200" dirty="0" smtClean="0"/>
              <a:t>: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	</a:t>
            </a:r>
            <a:r>
              <a:rPr lang="en-US" sz="3200" dirty="0" smtClean="0"/>
              <a:t>Population and Samples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	</a:t>
            </a:r>
            <a:r>
              <a:rPr lang="en-US" sz="3200" dirty="0" smtClean="0"/>
              <a:t>Sampling Distribution of Sample Mean</a:t>
            </a:r>
          </a:p>
          <a:p>
            <a:pPr>
              <a:buFont typeface="Wingdings" pitchFamily="2" charset="2"/>
              <a:buChar char="q"/>
            </a:pPr>
            <a:r>
              <a:rPr lang="en-US" sz="3200" dirty="0" smtClean="0"/>
              <a:t>	</a:t>
            </a:r>
            <a:r>
              <a:rPr lang="en-US" sz="3200" dirty="0" smtClean="0"/>
              <a:t>Examples</a:t>
            </a:r>
          </a:p>
          <a:p>
            <a:r>
              <a:rPr lang="en-US" dirty="0" smtClean="0"/>
              <a:t>	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-1179871" y="0"/>
            <a:ext cx="11522177" cy="53179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/>
          <a:stretch>
            <a:fillRect/>
          </a:stretch>
        </p:blipFill>
        <p:spPr bwMode="auto">
          <a:xfrm>
            <a:off x="-1376034" y="-451307"/>
            <a:ext cx="12122081" cy="55948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D:\sem2\seminar\i1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51543" y="492039"/>
            <a:ext cx="8113486" cy="4651462"/>
          </a:xfrm>
          <a:prstGeom prst="rect">
            <a:avLst/>
          </a:prstGeom>
          <a:noFill/>
        </p:spPr>
      </p:pic>
      <p:sp>
        <p:nvSpPr>
          <p:cNvPr id="3" name="TextBox 2"/>
          <p:cNvSpPr txBox="1"/>
          <p:nvPr/>
        </p:nvSpPr>
        <p:spPr>
          <a:xfrm>
            <a:off x="0" y="30374"/>
            <a:ext cx="29464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QUESTION :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D:\sem2\seminar\i2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82384" y="32897"/>
            <a:ext cx="7574643" cy="511060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D:\sem2\seminar\i3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282237" y="0"/>
            <a:ext cx="6352051" cy="5040313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D:\sem2\seminar\i4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61257" y="3141"/>
            <a:ext cx="8626759" cy="5140359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D:\sem2\seminar\i5.JP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75834" y="0"/>
            <a:ext cx="7609336" cy="1821217"/>
          </a:xfrm>
          <a:prstGeom prst="rect">
            <a:avLst/>
          </a:prstGeom>
          <a:noFill/>
        </p:spPr>
      </p:pic>
      <p:pic>
        <p:nvPicPr>
          <p:cNvPr id="5123" name="Picture 3" descr="D:\sem2\seminar\i6.JPG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09663" y="1743075"/>
            <a:ext cx="6954022" cy="3400425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 rot="20867946">
            <a:off x="642245" y="156915"/>
            <a:ext cx="10629900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800" dirty="0" smtClean="0"/>
              <a:t>THANK</a:t>
            </a:r>
          </a:p>
          <a:p>
            <a:r>
              <a:rPr lang="en-US" sz="13800" dirty="0" smtClean="0"/>
              <a:t>   YOU</a:t>
            </a:r>
            <a:endParaRPr lang="en-US" sz="138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82171" y="0"/>
            <a:ext cx="7808686" cy="585651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1" descr="preencoded.png"/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0" y="0"/>
            <a:ext cx="9143999" cy="685799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A7A7A7"/>
      </a:dk2>
      <a:lt2>
        <a:srgbClr val="535353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158</TotalTime>
  <Words>27</Words>
  <Application>Microsoft Office PowerPoint</Application>
  <PresentationFormat>On-screen Show (16:9)</PresentationFormat>
  <Paragraphs>28</Paragraphs>
  <Slides>28</Slides>
  <Notes>20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2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  <vt:lpstr>Slide 20</vt:lpstr>
      <vt:lpstr>Slide 21</vt:lpstr>
      <vt:lpstr>Slide 22</vt:lpstr>
      <vt:lpstr>Slide 23</vt:lpstr>
      <vt:lpstr>Slide 24</vt:lpstr>
      <vt:lpstr>Slide 25</vt:lpstr>
      <vt:lpstr>Slide 26</vt:lpstr>
      <vt:lpstr>Slide 27</vt:lpstr>
      <vt:lpstr>Slide 28</vt:lpstr>
    </vt:vector>
  </TitlesOfParts>
  <Company>PptxGenJS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Faster</cp:lastModifiedBy>
  <cp:revision>16</cp:revision>
  <dcterms:created xsi:type="dcterms:W3CDTF">2020-02-02T20:35:41Z</dcterms:created>
  <dcterms:modified xsi:type="dcterms:W3CDTF">2020-02-03T09:27:17Z</dcterms:modified>
</cp:coreProperties>
</file>